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41" autoAdjust="0"/>
  </p:normalViewPr>
  <p:slideViewPr>
    <p:cSldViewPr snapToGrid="0">
      <p:cViewPr varScale="1">
        <p:scale>
          <a:sx n="59" d="100"/>
          <a:sy n="59" d="100"/>
        </p:scale>
        <p:origin x="6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838200" y="1757056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 err="1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087084" y="2228994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340609" y="3331777"/>
            <a:ext cx="840582" cy="14638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337555" y="1756744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8922" y="1756744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 err="1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6592826" y="2101994"/>
            <a:ext cx="1758185" cy="254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6592826" y="2479663"/>
            <a:ext cx="1758185" cy="25400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D1F2-F9C8-3D4D-9457-0BB5E4DD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CMP digital filter ( off)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992AF-FE43-8D44-4223-B1F9F182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423" y="1771083"/>
            <a:ext cx="7588640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7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870C-BF5F-FE5B-623E-4483D877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CMP digital filter (on)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E365F-BCDF-E65D-6606-5E5E605B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11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2485</TotalTime>
  <Words>351</Words>
  <Application>Microsoft Office PowerPoint</Application>
  <PresentationFormat>Widescreen</PresentationFormat>
  <Paragraphs>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CMP digital filter ( off) </vt:lpstr>
      <vt:lpstr>CMP digital filter (on)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17</cp:revision>
  <dcterms:created xsi:type="dcterms:W3CDTF">2024-07-02T22:00:27Z</dcterms:created>
  <dcterms:modified xsi:type="dcterms:W3CDTF">2024-09-02T10:48:50Z</dcterms:modified>
</cp:coreProperties>
</file>